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44"/>
    <p:restoredTop sz="94575"/>
  </p:normalViewPr>
  <p:slideViewPr>
    <p:cSldViewPr snapToGrid="0" snapToObjects="1">
      <p:cViewPr varScale="1">
        <p:scale>
          <a:sx n="89" d="100"/>
          <a:sy n="89" d="100"/>
        </p:scale>
        <p:origin x="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69243-5C6E-424F-A591-A3079E274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BBCDC-3DD8-AE4B-A654-7BEFEC4C5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FE54B-E675-274D-BBBF-017C9654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AB393-7317-764C-A833-2C0EEE297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7A5D8-81A0-5742-9A26-FDD549B1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6215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6BC1-B7D3-3842-9598-B79765BB9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A1B808-C6B4-7E46-A760-FBE214D5F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24DC2-00D2-5A47-B43C-9A6BAA8FE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211B7-36D9-DC47-98C1-08720BBEA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283ED-C923-D94A-8087-2922D9525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7610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BFA5FA-2931-C047-8A8D-80AD1446F2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2A7E21-A5F2-6146-B1EF-A5BE10061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1EE1F-86A7-B741-ABE3-93CD8610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01251-A37B-9B43-B5EB-2C0DA302F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17A04-4916-114F-8E4A-8ACE60D88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598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8260C-271E-4543-B0E5-377FBF4B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CC814-03F4-2C4A-842B-658280C5B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76447-D59C-2F4D-B3FB-08B86C79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3DA05-2B5E-2E41-BF13-A63CCB2A8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98AEA-28C2-A84D-9308-9A541FEC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9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FB8F1-50D6-0B49-BF3A-CF09A8BC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3FF2F-363F-9F4F-964A-D01B544CD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1D367-493C-3A45-A4D9-00DB89F57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6EE35-C94F-A848-AA51-4005B0CE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35F2-5496-6146-9174-E7D623DA4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76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061B-B977-7C40-95CA-BED7DCF6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FA16-E4E1-8F4B-B3C6-8843993FC1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0EEFE-EFC5-3146-8008-170582E73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D38CA-3DB9-B047-A14D-CB4B0700A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258E21-8885-3F42-945F-06FC17A1D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D6E12-17B1-144E-99A9-583C2055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554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C5E64-44C2-3044-B656-7237EFF1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6C78C-F882-3D41-87B3-3CD2F220B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39B16-DBEA-434D-91F3-7E2E61904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BF572-987D-1246-85B6-BEE485B443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A53979-4E80-404B-9957-C51D6A19BD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C474F7-AAF3-984E-A13A-98218A36A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8C765-02E5-E141-A34C-C14F754F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DD213-C8C9-E145-BE3F-FC3B626C3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987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2896-89B4-6B43-BE2F-3B02BF798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862454-1B54-6949-8BAD-081CBE91A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C0C3E-67FF-B840-97F7-AF2C87B9C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5C5553-4DA2-534D-AF9B-F965819E7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46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B8E43D-348A-7E4A-B713-59228C6D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F9F-4DCC-674A-8259-261251AB9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F8D1B-8456-DC4A-AA5F-73AA89249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3898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1ADB5-1C30-4548-8D56-4229623C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5FF92-3A74-274B-9717-72629DD64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5D8E4C-DDB0-2249-880D-824456F77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8DF4DE-A345-8948-9185-E243D1B98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FB0CF-5F92-E646-9FF4-3E04B236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D2474-FE9B-EB4E-8BD5-C7349C0C9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6857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12BFD-191B-BE4A-AD78-10246B2B5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8437A5-1503-AF44-A591-E9F90B1FBA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E16ABD-525F-4844-AE6D-28FB06F024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737F1-F2D7-524C-81AE-3F904993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2D449-C226-9946-8EF3-AE7920F23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2BADF-AFE2-EA4E-905D-0EB5D193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898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CF8D43-CFC5-384D-BB57-80B7F13BF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84E92-3BCB-B540-BBEF-8A3F5CF5C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DE8B0-7927-DE4A-894E-F3E0ACCFD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A0315-528D-6C48-AD7F-B4654F295D45}" type="datetimeFigureOut">
              <a:rPr lang="it-IT" smtClean="0"/>
              <a:t>27/09/18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B40B4-04D3-A448-967B-CF6D901D2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89CC9-B83C-974E-A97D-0153AE71FA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84C7E-C6A2-D042-8EB2-04E7B2298A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673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5.tif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9.tiff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51255E72-FEA9-3444-B510-9DC156F7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831" y="1379547"/>
            <a:ext cx="3347443" cy="1733194"/>
          </a:xfrm>
          <a:prstGeom prst="rect">
            <a:avLst/>
          </a:prstGeom>
        </p:spPr>
      </p:pic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3D764E79-62F2-894E-A7C0-F33495879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7665" y="1398010"/>
            <a:ext cx="4737101" cy="1816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5D04A5B2-9AC4-094E-9A81-8F7C2E1E8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935121" y="3381785"/>
            <a:ext cx="1192782" cy="2485518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Line">
            <a:extLst>
              <a:ext uri="{FF2B5EF4-FFF2-40B4-BE49-F238E27FC236}">
                <a16:creationId xmlns:a16="http://schemas.microsoft.com/office/drawing/2014/main" id="{F9239ACD-F1D2-1649-B8FF-6BBC02186C91}"/>
              </a:ext>
            </a:extLst>
          </p:cNvPr>
          <p:cNvSpPr/>
          <p:nvPr/>
        </p:nvSpPr>
        <p:spPr>
          <a:xfrm flipH="1" flipV="1">
            <a:off x="309133" y="707060"/>
            <a:ext cx="1169217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DFBBB098-C4BE-094D-AB1F-F29BC16DE8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823962" y="3816435"/>
            <a:ext cx="1924108" cy="1701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Image" descr="Image">
            <a:extLst>
              <a:ext uri="{FF2B5EF4-FFF2-40B4-BE49-F238E27FC236}">
                <a16:creationId xmlns:a16="http://schemas.microsoft.com/office/drawing/2014/main" id="{02752CBC-4F02-AE4C-B2B0-06DAEB7B41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437717" y="3716425"/>
            <a:ext cx="2266665" cy="165355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Correlation matrix">
            <a:extLst>
              <a:ext uri="{FF2B5EF4-FFF2-40B4-BE49-F238E27FC236}">
                <a16:creationId xmlns:a16="http://schemas.microsoft.com/office/drawing/2014/main" id="{8439C5D2-DC41-E04A-A328-D2BBA750910C}"/>
              </a:ext>
            </a:extLst>
          </p:cNvPr>
          <p:cNvSpPr txBox="1"/>
          <p:nvPr/>
        </p:nvSpPr>
        <p:spPr>
          <a:xfrm>
            <a:off x="9927128" y="5565816"/>
            <a:ext cx="171777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Correlation matrix</a:t>
            </a:r>
          </a:p>
        </p:txBody>
      </p:sp>
      <p:sp>
        <p:nvSpPr>
          <p:cNvPr id="23" name="Clustering analysis">
            <a:extLst>
              <a:ext uri="{FF2B5EF4-FFF2-40B4-BE49-F238E27FC236}">
                <a16:creationId xmlns:a16="http://schemas.microsoft.com/office/drawing/2014/main" id="{C9BDB188-041E-F740-8A25-2524787F297E}"/>
              </a:ext>
            </a:extLst>
          </p:cNvPr>
          <p:cNvSpPr txBox="1"/>
          <p:nvPr/>
        </p:nvSpPr>
        <p:spPr>
          <a:xfrm>
            <a:off x="6566096" y="5405831"/>
            <a:ext cx="1819673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Clustering analysis</a:t>
            </a:r>
          </a:p>
        </p:txBody>
      </p:sp>
      <p:sp>
        <p:nvSpPr>
          <p:cNvPr id="24" name="Independent ROIs (n=42)">
            <a:extLst>
              <a:ext uri="{FF2B5EF4-FFF2-40B4-BE49-F238E27FC236}">
                <a16:creationId xmlns:a16="http://schemas.microsoft.com/office/drawing/2014/main" id="{4B53C990-9189-DC48-8787-ECFA78B05107}"/>
              </a:ext>
            </a:extLst>
          </p:cNvPr>
          <p:cNvSpPr txBox="1"/>
          <p:nvPr/>
        </p:nvSpPr>
        <p:spPr>
          <a:xfrm>
            <a:off x="5339296" y="1287746"/>
            <a:ext cx="1694726" cy="26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Independent ROIs (n=42)</a:t>
            </a:r>
          </a:p>
        </p:txBody>
      </p:sp>
      <p:sp>
        <p:nvSpPr>
          <p:cNvPr id="25" name="Regional activation pattern">
            <a:extLst>
              <a:ext uri="{FF2B5EF4-FFF2-40B4-BE49-F238E27FC236}">
                <a16:creationId xmlns:a16="http://schemas.microsoft.com/office/drawing/2014/main" id="{2E70782E-41EA-0943-B361-C392D3DFCDFA}"/>
              </a:ext>
            </a:extLst>
          </p:cNvPr>
          <p:cNvSpPr txBox="1"/>
          <p:nvPr/>
        </p:nvSpPr>
        <p:spPr>
          <a:xfrm>
            <a:off x="9591480" y="887435"/>
            <a:ext cx="252035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Regional activation pattern</a:t>
            </a:r>
          </a:p>
        </p:txBody>
      </p:sp>
      <p:sp>
        <p:nvSpPr>
          <p:cNvPr id="26" name="GLM">
            <a:extLst>
              <a:ext uri="{FF2B5EF4-FFF2-40B4-BE49-F238E27FC236}">
                <a16:creationId xmlns:a16="http://schemas.microsoft.com/office/drawing/2014/main" id="{783BF4BF-D176-7F42-8B47-337C655061CE}"/>
              </a:ext>
            </a:extLst>
          </p:cNvPr>
          <p:cNvSpPr txBox="1"/>
          <p:nvPr/>
        </p:nvSpPr>
        <p:spPr>
          <a:xfrm>
            <a:off x="6821886" y="887435"/>
            <a:ext cx="554634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GLM</a:t>
            </a:r>
          </a:p>
        </p:txBody>
      </p:sp>
      <p:sp>
        <p:nvSpPr>
          <p:cNvPr id="27" name="Schema of the experiment">
            <a:extLst>
              <a:ext uri="{FF2B5EF4-FFF2-40B4-BE49-F238E27FC236}">
                <a16:creationId xmlns:a16="http://schemas.microsoft.com/office/drawing/2014/main" id="{757532BA-707A-D746-AF58-CE6064703DD9}"/>
              </a:ext>
            </a:extLst>
          </p:cNvPr>
          <p:cNvSpPr txBox="1"/>
          <p:nvPr/>
        </p:nvSpPr>
        <p:spPr>
          <a:xfrm>
            <a:off x="1269851" y="887435"/>
            <a:ext cx="248622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Schema of the experiment</a:t>
            </a:r>
          </a:p>
        </p:txBody>
      </p:sp>
      <p:sp>
        <p:nvSpPr>
          <p:cNvPr id="28" name="Line">
            <a:extLst>
              <a:ext uri="{FF2B5EF4-FFF2-40B4-BE49-F238E27FC236}">
                <a16:creationId xmlns:a16="http://schemas.microsoft.com/office/drawing/2014/main" id="{FE046BBA-4604-3042-8A35-E52DD2A6241A}"/>
              </a:ext>
            </a:extLst>
          </p:cNvPr>
          <p:cNvSpPr/>
          <p:nvPr/>
        </p:nvSpPr>
        <p:spPr>
          <a:xfrm flipH="1" flipV="1">
            <a:off x="251079" y="6076773"/>
            <a:ext cx="1169217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" name="Arrow">
            <a:extLst>
              <a:ext uri="{FF2B5EF4-FFF2-40B4-BE49-F238E27FC236}">
                <a16:creationId xmlns:a16="http://schemas.microsoft.com/office/drawing/2014/main" id="{DD679A1B-B2BE-F948-A49E-533B4E4BDA47}"/>
              </a:ext>
            </a:extLst>
          </p:cNvPr>
          <p:cNvSpPr/>
          <p:nvPr/>
        </p:nvSpPr>
        <p:spPr>
          <a:xfrm rot="19138914">
            <a:off x="4926823" y="3239822"/>
            <a:ext cx="765345" cy="400071"/>
          </a:xfrm>
          <a:prstGeom prst="rightArrow">
            <a:avLst>
              <a:gd name="adj1" fmla="val 32000"/>
              <a:gd name="adj2" fmla="val 84994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30" name="Screen Shot 2018-08-26 at 15.24.51.png" descr="Screen Shot 2018-08-26 at 15.24.51.png">
            <a:extLst>
              <a:ext uri="{FF2B5EF4-FFF2-40B4-BE49-F238E27FC236}">
                <a16:creationId xmlns:a16="http://schemas.microsoft.com/office/drawing/2014/main" id="{F3864A85-0146-DE40-B30A-08D30AFAD7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693570" y="1820298"/>
            <a:ext cx="1106977" cy="56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Image" descr="Image">
            <a:extLst>
              <a:ext uri="{FF2B5EF4-FFF2-40B4-BE49-F238E27FC236}">
                <a16:creationId xmlns:a16="http://schemas.microsoft.com/office/drawing/2014/main" id="{7E98D0EC-71F2-1B4A-AFAE-9C7193DFB9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730999" y="1398010"/>
            <a:ext cx="5461001" cy="1943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Screen Shot 2018-08-26 at 15.24.51.png" descr="Screen Shot 2018-08-26 at 15.24.51.png">
            <a:extLst>
              <a:ext uri="{FF2B5EF4-FFF2-40B4-BE49-F238E27FC236}">
                <a16:creationId xmlns:a16="http://schemas.microsoft.com/office/drawing/2014/main" id="{B16B9AAD-A6FB-8B49-8078-A009D20325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5400000">
            <a:off x="10402936" y="3163213"/>
            <a:ext cx="897443" cy="457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Screen Shot 2018-08-26 at 15.24.51.png" descr="Screen Shot 2018-08-26 at 15.24.51.png">
            <a:extLst>
              <a:ext uri="{FF2B5EF4-FFF2-40B4-BE49-F238E27FC236}">
                <a16:creationId xmlns:a16="http://schemas.microsoft.com/office/drawing/2014/main" id="{30C757D3-ACE4-A64B-98D4-F6FEE6AE69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10800000">
            <a:off x="8693570" y="4421126"/>
            <a:ext cx="1106977" cy="564201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Line">
            <a:extLst>
              <a:ext uri="{FF2B5EF4-FFF2-40B4-BE49-F238E27FC236}">
                <a16:creationId xmlns:a16="http://schemas.microsoft.com/office/drawing/2014/main" id="{2C519952-062E-B749-BD9F-F23E3F07D3A4}"/>
              </a:ext>
            </a:extLst>
          </p:cNvPr>
          <p:cNvSpPr/>
          <p:nvPr/>
        </p:nvSpPr>
        <p:spPr>
          <a:xfrm flipV="1">
            <a:off x="5288980" y="1016176"/>
            <a:ext cx="1" cy="19431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F997AF34-9C00-734A-8B3F-F47AC0CF47A9}"/>
              </a:ext>
            </a:extLst>
          </p:cNvPr>
          <p:cNvSpPr/>
          <p:nvPr/>
        </p:nvSpPr>
        <p:spPr>
          <a:xfrm flipV="1">
            <a:off x="5305437" y="4083869"/>
            <a:ext cx="1" cy="165355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7" name="cognition specific brain map">
            <a:extLst>
              <a:ext uri="{FF2B5EF4-FFF2-40B4-BE49-F238E27FC236}">
                <a16:creationId xmlns:a16="http://schemas.microsoft.com/office/drawing/2014/main" id="{B6D92EDD-79D3-2A4E-9744-55A4D242DA02}"/>
              </a:ext>
            </a:extLst>
          </p:cNvPr>
          <p:cNvSpPr txBox="1"/>
          <p:nvPr/>
        </p:nvSpPr>
        <p:spPr>
          <a:xfrm rot="19090419">
            <a:off x="4515204" y="3619624"/>
            <a:ext cx="1876991" cy="26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cognition specific brain map </a:t>
            </a:r>
          </a:p>
        </p:txBody>
      </p:sp>
      <p:sp>
        <p:nvSpPr>
          <p:cNvPr id="38" name="A)">
            <a:extLst>
              <a:ext uri="{FF2B5EF4-FFF2-40B4-BE49-F238E27FC236}">
                <a16:creationId xmlns:a16="http://schemas.microsoft.com/office/drawing/2014/main" id="{B5AE4746-F692-9B42-B3EE-D273979BA0E7}"/>
              </a:ext>
            </a:extLst>
          </p:cNvPr>
          <p:cNvSpPr txBox="1"/>
          <p:nvPr/>
        </p:nvSpPr>
        <p:spPr>
          <a:xfrm>
            <a:off x="296951" y="887435"/>
            <a:ext cx="328712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A)</a:t>
            </a:r>
          </a:p>
        </p:txBody>
      </p:sp>
      <p:sp>
        <p:nvSpPr>
          <p:cNvPr id="39" name="B)">
            <a:extLst>
              <a:ext uri="{FF2B5EF4-FFF2-40B4-BE49-F238E27FC236}">
                <a16:creationId xmlns:a16="http://schemas.microsoft.com/office/drawing/2014/main" id="{E8A6A499-1506-F545-B0DA-6304760ACB85}"/>
              </a:ext>
            </a:extLst>
          </p:cNvPr>
          <p:cNvSpPr txBox="1"/>
          <p:nvPr/>
        </p:nvSpPr>
        <p:spPr>
          <a:xfrm>
            <a:off x="5289343" y="843760"/>
            <a:ext cx="328713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B)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003F00F-E17B-914D-857A-FE34F71089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1455" y="3264297"/>
            <a:ext cx="3051439" cy="255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34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E250F83-E25E-7546-9027-F9C87B5A0492}"/>
              </a:ext>
            </a:extLst>
          </p:cNvPr>
          <p:cNvGrpSpPr/>
          <p:nvPr/>
        </p:nvGrpSpPr>
        <p:grpSpPr>
          <a:xfrm>
            <a:off x="1051040" y="3633053"/>
            <a:ext cx="3748274" cy="187780"/>
            <a:chOff x="826519" y="5778711"/>
            <a:chExt cx="3748274" cy="18778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AED52A-3446-6243-A686-5C46AFA63780}"/>
                </a:ext>
              </a:extLst>
            </p:cNvPr>
            <p:cNvSpPr/>
            <p:nvPr/>
          </p:nvSpPr>
          <p:spPr>
            <a:xfrm>
              <a:off x="826519" y="5797397"/>
              <a:ext cx="1088571" cy="160491"/>
            </a:xfrm>
            <a:prstGeom prst="rect">
              <a:avLst/>
            </a:prstGeom>
            <a:noFill/>
            <a:ln w="12700">
              <a:solidFill>
                <a:srgbClr val="F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BF8CE40-1743-4945-A68F-BFB7F869BC6F}"/>
                </a:ext>
              </a:extLst>
            </p:cNvPr>
            <p:cNvSpPr/>
            <p:nvPr/>
          </p:nvSpPr>
          <p:spPr>
            <a:xfrm>
              <a:off x="1939337" y="5797397"/>
              <a:ext cx="679393" cy="160491"/>
            </a:xfrm>
            <a:prstGeom prst="rect">
              <a:avLst/>
            </a:prstGeom>
            <a:noFill/>
            <a:ln w="12700">
              <a:solidFill>
                <a:srgbClr val="F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BD9142B-064A-4C4A-952A-BEC66B753B64}"/>
                </a:ext>
              </a:extLst>
            </p:cNvPr>
            <p:cNvSpPr/>
            <p:nvPr/>
          </p:nvSpPr>
          <p:spPr>
            <a:xfrm>
              <a:off x="2642977" y="5797397"/>
              <a:ext cx="657383" cy="160491"/>
            </a:xfrm>
            <a:prstGeom prst="rect">
              <a:avLst/>
            </a:prstGeom>
            <a:noFill/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EC71573-2E4B-204D-8633-CC0E883FC1D8}"/>
                </a:ext>
              </a:extLst>
            </p:cNvPr>
            <p:cNvSpPr/>
            <p:nvPr/>
          </p:nvSpPr>
          <p:spPr>
            <a:xfrm>
              <a:off x="3324607" y="5798276"/>
              <a:ext cx="1250186" cy="158732"/>
            </a:xfrm>
            <a:prstGeom prst="rect">
              <a:avLst/>
            </a:prstGeom>
            <a:noFill/>
            <a:ln w="12700">
              <a:solidFill>
                <a:srgbClr val="08F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32DFEF-75C0-DB42-BB9A-328F1ACC4736}"/>
                </a:ext>
              </a:extLst>
            </p:cNvPr>
            <p:cNvSpPr txBox="1"/>
            <p:nvPr/>
          </p:nvSpPr>
          <p:spPr>
            <a:xfrm>
              <a:off x="2629714" y="5781825"/>
              <a:ext cx="67358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600" dirty="0" err="1"/>
                <a:t>Mediotemporal</a:t>
              </a:r>
              <a:endParaRPr lang="it-IT" sz="6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1D2F576-30B5-8541-ACAE-60CC3619B3EB}"/>
                </a:ext>
              </a:extLst>
            </p:cNvPr>
            <p:cNvSpPr txBox="1"/>
            <p:nvPr/>
          </p:nvSpPr>
          <p:spPr>
            <a:xfrm>
              <a:off x="1966284" y="5781825"/>
              <a:ext cx="59343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600" dirty="0" err="1"/>
                <a:t>Frontolateral</a:t>
              </a:r>
              <a:endParaRPr lang="it-IT" sz="6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F45776-E32F-C04C-8BA7-DC0D6520708B}"/>
                </a:ext>
              </a:extLst>
            </p:cNvPr>
            <p:cNvSpPr txBox="1"/>
            <p:nvPr/>
          </p:nvSpPr>
          <p:spPr>
            <a:xfrm>
              <a:off x="1204733" y="5781825"/>
              <a:ext cx="33214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600" dirty="0"/>
                <a:t>Core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7D5FB76-37DC-E54B-B730-1EEAD5463AEE}"/>
                </a:ext>
              </a:extLst>
            </p:cNvPr>
            <p:cNvSpPr txBox="1"/>
            <p:nvPr/>
          </p:nvSpPr>
          <p:spPr>
            <a:xfrm>
              <a:off x="3732333" y="5778711"/>
              <a:ext cx="43473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600" dirty="0" err="1"/>
                <a:t>Intrinsic</a:t>
              </a:r>
              <a:endParaRPr lang="it-IT" sz="600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3F5C5BB-4042-FE4A-9297-E535A50ED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7" y="4308035"/>
            <a:ext cx="2205551" cy="18958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904C40-E2B6-0D44-A453-E84F5EE8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90" y="624421"/>
            <a:ext cx="4334728" cy="299969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34AE30B-017E-0947-9523-71CA23678913}"/>
              </a:ext>
            </a:extLst>
          </p:cNvPr>
          <p:cNvSpPr/>
          <p:nvPr/>
        </p:nvSpPr>
        <p:spPr>
          <a:xfrm>
            <a:off x="572390" y="549943"/>
            <a:ext cx="4423327" cy="3402885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A91B22-AC1E-974C-9A07-4867D02C02E9}"/>
              </a:ext>
            </a:extLst>
          </p:cNvPr>
          <p:cNvSpPr/>
          <p:nvPr/>
        </p:nvSpPr>
        <p:spPr>
          <a:xfrm>
            <a:off x="2280986" y="534536"/>
            <a:ext cx="11415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400" dirty="0" err="1"/>
              <a:t>Dendrogram</a:t>
            </a:r>
            <a:endParaRPr lang="it-IT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920FBD-D051-634F-A05B-A8A71881017B}"/>
              </a:ext>
            </a:extLst>
          </p:cNvPr>
          <p:cNvSpPr/>
          <p:nvPr/>
        </p:nvSpPr>
        <p:spPr>
          <a:xfrm rot="16200000" flipH="1">
            <a:off x="323897" y="1998487"/>
            <a:ext cx="81462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100" dirty="0" err="1"/>
              <a:t>distance</a:t>
            </a:r>
            <a:endParaRPr lang="it-IT" sz="11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FDC08E-6C58-4F48-91B0-BCB33A497AC4}"/>
              </a:ext>
            </a:extLst>
          </p:cNvPr>
          <p:cNvSpPr/>
          <p:nvPr/>
        </p:nvSpPr>
        <p:spPr>
          <a:xfrm>
            <a:off x="2220590" y="4126523"/>
            <a:ext cx="14147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400" dirty="0"/>
              <a:t>Network schema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D746DE9-633A-4548-88FE-40B43C625E57}"/>
              </a:ext>
            </a:extLst>
          </p:cNvPr>
          <p:cNvGrpSpPr/>
          <p:nvPr/>
        </p:nvGrpSpPr>
        <p:grpSpPr>
          <a:xfrm>
            <a:off x="3085320" y="4877136"/>
            <a:ext cx="1433845" cy="786594"/>
            <a:chOff x="3323736" y="5148113"/>
            <a:chExt cx="1433845" cy="78659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FD0620D-CA0B-8C47-B6F6-F3A4A14173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8335" y="5657786"/>
              <a:ext cx="216000" cy="216000"/>
            </a:xfrm>
            <a:prstGeom prst="ellipse">
              <a:avLst/>
            </a:prstGeom>
            <a:solidFill>
              <a:srgbClr val="9138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6317249-BA84-6C4F-BF62-F6595740C49D}"/>
                </a:ext>
              </a:extLst>
            </p:cNvPr>
            <p:cNvGrpSpPr/>
            <p:nvPr/>
          </p:nvGrpSpPr>
          <p:grpSpPr>
            <a:xfrm>
              <a:off x="3323736" y="5148113"/>
              <a:ext cx="1433845" cy="786594"/>
              <a:chOff x="3323736" y="5148113"/>
              <a:chExt cx="1433845" cy="786594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9F1C2E3-4DBC-D244-988B-D1ECBDD2F3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28220" y="5414352"/>
                <a:ext cx="216000" cy="216000"/>
              </a:xfrm>
              <a:prstGeom prst="ellipse">
                <a:avLst/>
              </a:prstGeom>
              <a:solidFill>
                <a:srgbClr val="53AF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656C92EC-B5E3-2145-8229-5757FEAF33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23736" y="5170918"/>
                <a:ext cx="216000" cy="216000"/>
              </a:xfrm>
              <a:prstGeom prst="ellipse">
                <a:avLst/>
              </a:prstGeom>
              <a:solidFill>
                <a:srgbClr val="E54A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06A3973-6C5E-9F40-9B24-2DC943B21BBB}"/>
                  </a:ext>
                </a:extLst>
              </p:cNvPr>
              <p:cNvSpPr txBox="1"/>
              <p:nvPr/>
            </p:nvSpPr>
            <p:spPr>
              <a:xfrm>
                <a:off x="3513330" y="5148113"/>
                <a:ext cx="12442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100" dirty="0"/>
                  <a:t>Core-</a:t>
                </a:r>
                <a:r>
                  <a:rPr lang="it-IT" sz="1100" dirty="0" err="1"/>
                  <a:t>Frontolateral</a:t>
                </a:r>
                <a:endParaRPr lang="it-IT" sz="110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D794B5E-51C4-B949-BC44-550681C0C07B}"/>
                  </a:ext>
                </a:extLst>
              </p:cNvPr>
              <p:cNvSpPr txBox="1"/>
              <p:nvPr/>
            </p:nvSpPr>
            <p:spPr>
              <a:xfrm>
                <a:off x="3522000" y="5420390"/>
                <a:ext cx="63831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100" dirty="0" err="1"/>
                  <a:t>intrinsic</a:t>
                </a:r>
                <a:endParaRPr lang="it-IT" sz="1100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0D53C66-C837-CD41-9F26-06701528F5DA}"/>
                  </a:ext>
                </a:extLst>
              </p:cNvPr>
              <p:cNvSpPr txBox="1"/>
              <p:nvPr/>
            </p:nvSpPr>
            <p:spPr>
              <a:xfrm>
                <a:off x="3513668" y="5673097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100" dirty="0" err="1"/>
                  <a:t>ventromedial</a:t>
                </a:r>
                <a:endParaRPr lang="it-IT" sz="1100" dirty="0"/>
              </a:p>
            </p:txBody>
          </p:sp>
        </p:grp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573B6426-D682-D547-8579-797DA3F7CC1B}"/>
              </a:ext>
            </a:extLst>
          </p:cNvPr>
          <p:cNvSpPr/>
          <p:nvPr/>
        </p:nvSpPr>
        <p:spPr>
          <a:xfrm>
            <a:off x="572390" y="4045023"/>
            <a:ext cx="4428277" cy="2221723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DF6E337-4331-B04F-816D-304C90510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623" y="2730518"/>
            <a:ext cx="4398159" cy="352698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21A97EC-85D2-084A-92C0-23EE44F83E25}"/>
              </a:ext>
            </a:extLst>
          </p:cNvPr>
          <p:cNvSpPr/>
          <p:nvPr/>
        </p:nvSpPr>
        <p:spPr>
          <a:xfrm>
            <a:off x="5164177" y="2926055"/>
            <a:ext cx="5194260" cy="3402885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9B21D85-6C7E-B645-9ABD-04016AA4C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874" y="331095"/>
            <a:ext cx="5381516" cy="2570873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64C4A3CC-6BA9-A443-883B-6B1FE87BAC08}"/>
              </a:ext>
            </a:extLst>
          </p:cNvPr>
          <p:cNvSpPr/>
          <p:nvPr/>
        </p:nvSpPr>
        <p:spPr>
          <a:xfrm>
            <a:off x="5145860" y="534537"/>
            <a:ext cx="5255440" cy="2286832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3255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47512D-E0DC-B543-9754-A80DC422E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42" y="457200"/>
            <a:ext cx="4536968" cy="39505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1CE06D-7BDA-4A43-B8F4-97104F653DA0}"/>
              </a:ext>
            </a:extLst>
          </p:cNvPr>
          <p:cNvSpPr txBox="1"/>
          <p:nvPr/>
        </p:nvSpPr>
        <p:spPr>
          <a:xfrm>
            <a:off x="1723620" y="87868"/>
            <a:ext cx="1710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Semantic</a:t>
            </a:r>
            <a:r>
              <a:rPr lang="it-IT" dirty="0"/>
              <a:t> Model</a:t>
            </a:r>
          </a:p>
        </p:txBody>
      </p:sp>
      <p:pic>
        <p:nvPicPr>
          <p:cNvPr id="19" name="exp3_show_480">
            <a:hlinkClick r:id="" action="ppaction://media"/>
            <a:extLst>
              <a:ext uri="{FF2B5EF4-FFF2-40B4-BE49-F238E27FC236}">
                <a16:creationId xmlns:a16="http://schemas.microsoft.com/office/drawing/2014/main" id="{3E9EC29E-9DB6-0940-8AB8-7341F92B91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8216" y="585284"/>
            <a:ext cx="6115957" cy="382247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D18F37C-17ED-D642-ABEE-2E1839EB601F}"/>
              </a:ext>
            </a:extLst>
          </p:cNvPr>
          <p:cNvSpPr txBox="1"/>
          <p:nvPr/>
        </p:nvSpPr>
        <p:spPr>
          <a:xfrm>
            <a:off x="310242" y="4777089"/>
            <a:ext cx="2261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- 16 </a:t>
            </a:r>
            <a:r>
              <a:rPr lang="it-IT" dirty="0" err="1"/>
              <a:t>categories</a:t>
            </a:r>
            <a:endParaRPr lang="it-IT" dirty="0"/>
          </a:p>
          <a:p>
            <a:r>
              <a:rPr lang="it-IT" dirty="0"/>
              <a:t> - </a:t>
            </a:r>
            <a:r>
              <a:rPr lang="it-IT" dirty="0" err="1"/>
              <a:t>Typicality</a:t>
            </a:r>
            <a:r>
              <a:rPr lang="it-IT" dirty="0"/>
              <a:t> task</a:t>
            </a:r>
          </a:p>
          <a:p>
            <a:r>
              <a:rPr lang="it-IT" dirty="0"/>
              <a:t> - 18 </a:t>
            </a:r>
            <a:r>
              <a:rPr lang="it-IT" dirty="0" err="1"/>
              <a:t>Subjects</a:t>
            </a:r>
            <a:r>
              <a:rPr lang="it-IT" dirty="0"/>
              <a:t> </a:t>
            </a:r>
            <a:r>
              <a:rPr lang="it-IT" dirty="0" err="1"/>
              <a:t>scanned</a:t>
            </a:r>
            <a:endParaRPr lang="it-IT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0B9AAC-5971-E643-B359-2C94D2205310}"/>
              </a:ext>
            </a:extLst>
          </p:cNvPr>
          <p:cNvSpPr txBox="1"/>
          <p:nvPr/>
        </p:nvSpPr>
        <p:spPr>
          <a:xfrm>
            <a:off x="7970716" y="160682"/>
            <a:ext cx="11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Procedure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7B41B7D-AF13-D543-AF86-DEB3AE9E7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0311" y="5341967"/>
            <a:ext cx="2355386" cy="13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9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6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0497AF-FE9E-E942-8362-9A3B6065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585" y="4027047"/>
            <a:ext cx="4015129" cy="2867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D18E7F-9FD0-324D-B8E9-3D00DD9682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78" r="15953"/>
          <a:stretch/>
        </p:blipFill>
        <p:spPr>
          <a:xfrm>
            <a:off x="2372487" y="201287"/>
            <a:ext cx="2889916" cy="28919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E5A209-C926-C742-8FFD-E198933643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70" t="4364" r="21523" b="6423"/>
          <a:stretch/>
        </p:blipFill>
        <p:spPr>
          <a:xfrm>
            <a:off x="149536" y="201287"/>
            <a:ext cx="2222951" cy="28585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20ED6E-A24E-7A46-B854-6D73644EA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7469" y="609443"/>
            <a:ext cx="3004995" cy="30785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1D67F2-C854-6C40-A68F-C7A71A914C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0126" y="609443"/>
            <a:ext cx="3282903" cy="28585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DDE344-B6C1-3A40-83EF-A2327851454E}"/>
              </a:ext>
            </a:extLst>
          </p:cNvPr>
          <p:cNvSpPr txBox="1"/>
          <p:nvPr/>
        </p:nvSpPr>
        <p:spPr>
          <a:xfrm>
            <a:off x="7003685" y="201287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BCD966-DAAC-3245-A8C8-0F3BE0DB4189}"/>
              </a:ext>
            </a:extLst>
          </p:cNvPr>
          <p:cNvSpPr txBox="1"/>
          <p:nvPr/>
        </p:nvSpPr>
        <p:spPr>
          <a:xfrm>
            <a:off x="9741478" y="201287"/>
            <a:ext cx="1596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Brain </a:t>
            </a:r>
            <a:r>
              <a:rPr lang="it-IT" dirty="0" err="1"/>
              <a:t>Similarity</a:t>
            </a:r>
            <a:endParaRPr lang="it-I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AFAC8B-B56F-E046-BA55-CF2024F7DB74}"/>
              </a:ext>
            </a:extLst>
          </p:cNvPr>
          <p:cNvSpPr txBox="1"/>
          <p:nvPr/>
        </p:nvSpPr>
        <p:spPr>
          <a:xfrm>
            <a:off x="7867451" y="3506849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T(17) = 4.40, </a:t>
            </a:r>
            <a:r>
              <a:rPr lang="it-IT" dirty="0" err="1"/>
              <a:t>p</a:t>
            </a:r>
            <a:r>
              <a:rPr lang="it-IT" dirty="0"/>
              <a:t>=.0004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1E55E0-B2B5-0543-A310-A72E812872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2919" y="3947885"/>
            <a:ext cx="3282903" cy="285336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374FB5E-24EC-5043-A43A-FF0BC2989D0F}"/>
              </a:ext>
            </a:extLst>
          </p:cNvPr>
          <p:cNvSpPr/>
          <p:nvPr/>
        </p:nvSpPr>
        <p:spPr>
          <a:xfrm>
            <a:off x="102556" y="121615"/>
            <a:ext cx="5195158" cy="3797242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233173F-BFC7-824A-8B9F-E54D8C966CDD}"/>
              </a:ext>
            </a:extLst>
          </p:cNvPr>
          <p:cNvSpPr/>
          <p:nvPr/>
        </p:nvSpPr>
        <p:spPr>
          <a:xfrm>
            <a:off x="5426842" y="121614"/>
            <a:ext cx="6692587" cy="3826271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79915BE-9657-B345-A005-7C9DC0A735A3}"/>
              </a:ext>
            </a:extLst>
          </p:cNvPr>
          <p:cNvSpPr/>
          <p:nvPr/>
        </p:nvSpPr>
        <p:spPr>
          <a:xfrm>
            <a:off x="1413196" y="3955854"/>
            <a:ext cx="8549613" cy="2902146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564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CC46B1-703C-6740-B630-DB6FE0586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2" y="18163"/>
            <a:ext cx="5763986" cy="41171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E855C8-6D61-D140-BD21-20D893BBD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2" y="4117133"/>
            <a:ext cx="6096000" cy="287845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F57377-F3EB-F944-8431-8E308AC741D2}"/>
              </a:ext>
            </a:extLst>
          </p:cNvPr>
          <p:cNvCxnSpPr>
            <a:cxnSpLocks/>
          </p:cNvCxnSpPr>
          <p:nvPr/>
        </p:nvCxnSpPr>
        <p:spPr>
          <a:xfrm>
            <a:off x="1672936" y="4117133"/>
            <a:ext cx="0" cy="2544924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8BB4ADF-E3B9-1C47-9505-CC43DFAF4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3029" y="385953"/>
            <a:ext cx="2926166" cy="32237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C50A1F-C40C-CD4B-992E-416470EA1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0126" y="609443"/>
            <a:ext cx="3282903" cy="285858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7AF57D3-8DB6-DA49-BCFA-F27D08C165BB}"/>
              </a:ext>
            </a:extLst>
          </p:cNvPr>
          <p:cNvSpPr txBox="1"/>
          <p:nvPr/>
        </p:nvSpPr>
        <p:spPr>
          <a:xfrm>
            <a:off x="7003685" y="201287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6628AE-7238-7547-ACE6-03099DB3E2FB}"/>
              </a:ext>
            </a:extLst>
          </p:cNvPr>
          <p:cNvSpPr txBox="1"/>
          <p:nvPr/>
        </p:nvSpPr>
        <p:spPr>
          <a:xfrm>
            <a:off x="9741478" y="201287"/>
            <a:ext cx="1596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Brain </a:t>
            </a:r>
            <a:r>
              <a:rPr lang="it-IT" dirty="0" err="1"/>
              <a:t>Similarity</a:t>
            </a:r>
            <a:endParaRPr lang="it-IT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4298AC-329D-0D4A-8EAC-3551CAA85F30}"/>
              </a:ext>
            </a:extLst>
          </p:cNvPr>
          <p:cNvSpPr txBox="1"/>
          <p:nvPr/>
        </p:nvSpPr>
        <p:spPr>
          <a:xfrm>
            <a:off x="7867451" y="3506849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t(17) = 1.28,p = 0.2165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205918-888D-F04F-9B13-963415433825}"/>
              </a:ext>
            </a:extLst>
          </p:cNvPr>
          <p:cNvSpPr/>
          <p:nvPr/>
        </p:nvSpPr>
        <p:spPr>
          <a:xfrm>
            <a:off x="105156" y="18163"/>
            <a:ext cx="5286651" cy="4206996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0617157-3E63-7946-A904-18E70B1449EE}"/>
              </a:ext>
            </a:extLst>
          </p:cNvPr>
          <p:cNvSpPr/>
          <p:nvPr/>
        </p:nvSpPr>
        <p:spPr>
          <a:xfrm>
            <a:off x="5448096" y="23615"/>
            <a:ext cx="6397063" cy="4206996"/>
          </a:xfrm>
          <a:prstGeom prst="rect">
            <a:avLst/>
          </a:prstGeom>
          <a:noFill/>
          <a:ln w="222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2476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79</Words>
  <Application>Microsoft Macintosh PowerPoint</Application>
  <PresentationFormat>Widescreen</PresentationFormat>
  <Paragraphs>30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Aidas Aglinskas</cp:lastModifiedBy>
  <cp:revision>10</cp:revision>
  <dcterms:created xsi:type="dcterms:W3CDTF">2018-09-20T07:30:15Z</dcterms:created>
  <dcterms:modified xsi:type="dcterms:W3CDTF">2018-09-27T15:24:03Z</dcterms:modified>
</cp:coreProperties>
</file>

<file path=docProps/thumbnail.jpeg>
</file>